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76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8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3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5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9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2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3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5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3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2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2006E-4B4A-4C8F-8C05-16A0259D3297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1AB53-C74C-485E-8280-F99549758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9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P\Downloads\CamScanner 10-14-2020 08.26.12\CamScanner 10-14-2020 08.26.12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41" y="0"/>
            <a:ext cx="5128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63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P\Downloads\CamScanner 10-14-2020 08.26.12\CamScanner 10-14-2020 08.26.12_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180" y="0"/>
            <a:ext cx="51456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HP\Downloads\CamScanner 10-14-2020 08.26.12\CamScanner 10-14-2020 08.26.12_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893" y="0"/>
            <a:ext cx="5972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HP\Downloads\camscanner1021202007_15_14\CamScanner 10-21-2020 07.15.14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95" y="0"/>
            <a:ext cx="47770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HP\Downloads\camscanner1021202007_15_14\CamScanner 10-21-2020 07.15.14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92" y="0"/>
            <a:ext cx="48998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HP\Downloads\camscanner1021202007_15_14\CamScanner 10-21-2020 07.15.14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046" y="0"/>
            <a:ext cx="49179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HP\Downloads\camscanner1021202007_15_14\CamScanner 10-21-2020 07.15.14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907" y="0"/>
            <a:ext cx="47281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HP\Downloads\camscanner1021202007_15_14\CamScanner 10-21-2020 07.15.14_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64" y="0"/>
            <a:ext cx="49490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HP\Downloads\camscanner1022202008_58_57\CamScanner 10-22-2020 08.58.57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75" y="0"/>
            <a:ext cx="49232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HP\Downloads\camscanner1022202008_58_57\CamScanner 10-22-2020 08.58.57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37" y="0"/>
            <a:ext cx="4781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3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HP\Downloads\camscanner1022202008_58_57\CamScanner 10-22-2020 08.58.57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04" y="0"/>
            <a:ext cx="51173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3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Downloads\CamScanner 10-14-2020 08.26.12\CamScanner 10-14-2020 08.26.12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77" y="0"/>
            <a:ext cx="51392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HP\Downloads\camscanner1028202008_37_52\CamScanner 10-28-2020 08.37.52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72" y="0"/>
            <a:ext cx="47420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35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HP\Downloads\camscanner1028202008_37_52\CamScanner 10-28-2020 08.37.52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86" y="0"/>
            <a:ext cx="48744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HP\Downloads\camscanner1028202008_37_52\CamScanner 10-28-2020 08.37.52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26" y="0"/>
            <a:ext cx="48503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35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HP\Downloads\camscanner1028202008_37_52\CamScanner 10-28-2020 08.37.52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12" y="0"/>
            <a:ext cx="48959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3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HP\Downloads\camscanner1028202008_37_52\CamScanner 10-28-2020 08.37.52_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35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HP\Downloads\camscanner1028202008_37_52\CamScanner 10-28-2020 08.37.52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7265"/>
            <a:ext cx="9144000" cy="186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HP\Downloads\camscanner1028202008_37_52\CamScanner 10-28-2020 08.37.52_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1013"/>
            <a:ext cx="9144000" cy="263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35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\Downloads\CamScanner 10-14-2020 08.26.12\CamScanner 10-14-2020 08.26.12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56" y="0"/>
            <a:ext cx="4931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\Downloads\CamScanner 10-14-2020 08.26.12\CamScanner 10-14-2020 08.26.12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59" y="0"/>
            <a:ext cx="51990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\Downloads\CamScanner 10-14-2020 08.26.12\CamScanner 10-14-2020 08.26.12_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677" y="0"/>
            <a:ext cx="51606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P\Downloads\CamScanner 10-14-2020 08.26.12\CamScanner 10-14-2020 08.26.12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255" y="0"/>
            <a:ext cx="48914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P\Downloads\CamScanner 10-14-2020 08.26.12\CamScanner 10-14-2020 08.26.12_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88" y="0"/>
            <a:ext cx="5056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P\Downloads\CamScanner 10-14-2020 08.26.12\CamScanner 10-14-2020 08.26.12_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34" y="0"/>
            <a:ext cx="49443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P\Downloads\CamScanner 10-14-2020 08.26.12\CamScanner 10-14-2020 08.26.12_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0"/>
            <a:ext cx="9144000" cy="685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7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2021-02-18T04:57:17Z</dcterms:created>
  <dcterms:modified xsi:type="dcterms:W3CDTF">2021-02-18T05:07:17Z</dcterms:modified>
</cp:coreProperties>
</file>